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71"/>
    <p:restoredTop sz="94684"/>
  </p:normalViewPr>
  <p:slideViewPr>
    <p:cSldViewPr snapToGrid="0" snapToObjects="1">
      <p:cViewPr varScale="1">
        <p:scale>
          <a:sx n="75" d="100"/>
          <a:sy n="75" d="100"/>
        </p:scale>
        <p:origin x="54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1C089-4F35-4C43-BC59-438EC1FE0F45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BF2E-605A-DD44-BAE4-1590D24E8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1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462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b="1" dirty="0">
                <a:effectLst/>
                <a:latin typeface="Bariol" panose="02000506040000020003" pitchFamily="2" charset="0"/>
              </a:rPr>
              <a:t>Year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Week 1</a:t>
            </a:r>
            <a:r>
              <a:rPr lang="en-GB" b="1" dirty="0">
                <a:solidFill>
                  <a:srgbClr val="1C3A63"/>
                </a:solidFill>
                <a:effectLst/>
                <a:latin typeface="Bariol" panose="02000506040000020003" pitchFamily="2" charset="0"/>
              </a:rPr>
              <a:t> | </a:t>
            </a:r>
            <a:r>
              <a:rPr lang="en-GB" b="1" dirty="0">
                <a:effectLst/>
                <a:latin typeface="Bariol" panose="02000506040000020003" pitchFamily="2" charset="0"/>
              </a:rPr>
              <a:t>Day 1</a:t>
            </a:r>
            <a:endParaRPr lang="en-GB" dirty="0">
              <a:effectLst/>
              <a:latin typeface="Bariol" panose="0200050604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93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i="0" kern="1200" baseline="0" smtClean="0">
          <a:solidFill>
            <a:schemeClr val="bg1"/>
          </a:solidFill>
          <a:effectLst/>
          <a:latin typeface="Bariol" panose="0200050604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3" Type="http://schemas.openxmlformats.org/officeDocument/2006/relationships/image" Target="../media/image4.png"/><Relationship Id="rId7" Type="http://schemas.openxmlformats.org/officeDocument/2006/relationships/image" Target="../media/image77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6.png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4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4.png"/><Relationship Id="rId7" Type="http://schemas.openxmlformats.org/officeDocument/2006/relationships/image" Target="../media/image27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10" Type="http://schemas.openxmlformats.org/officeDocument/2006/relationships/image" Target="../media/image30.png"/><Relationship Id="rId4" Type="http://schemas.openxmlformats.org/officeDocument/2006/relationships/image" Target="../media/image4.png"/><Relationship Id="rId9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5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0" Type="http://schemas.openxmlformats.org/officeDocument/2006/relationships/image" Target="../media/image38.png"/><Relationship Id="rId4" Type="http://schemas.openxmlformats.org/officeDocument/2006/relationships/image" Target="../media/image4.png"/><Relationship Id="rId9" Type="http://schemas.openxmlformats.org/officeDocument/2006/relationships/image" Target="../media/image3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.png"/><Relationship Id="rId7" Type="http://schemas.openxmlformats.org/officeDocument/2006/relationships/image" Target="../media/image44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9.png"/><Relationship Id="rId7" Type="http://schemas.openxmlformats.org/officeDocument/2006/relationships/image" Target="../media/image51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5" Type="http://schemas.openxmlformats.org/officeDocument/2006/relationships/image" Target="../media/image42.png"/><Relationship Id="rId10" Type="http://schemas.openxmlformats.org/officeDocument/2006/relationships/image" Target="../media/image54.png"/><Relationship Id="rId4" Type="http://schemas.openxmlformats.org/officeDocument/2006/relationships/image" Target="../media/image4.png"/><Relationship Id="rId9" Type="http://schemas.openxmlformats.org/officeDocument/2006/relationships/image" Target="../media/image5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3" Type="http://schemas.openxmlformats.org/officeDocument/2006/relationships/image" Target="../media/image4.png"/><Relationship Id="rId7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60.png"/><Relationship Id="rId5" Type="http://schemas.openxmlformats.org/officeDocument/2006/relationships/image" Target="../media/image42.png"/><Relationship Id="rId10" Type="http://schemas.openxmlformats.org/officeDocument/2006/relationships/image" Target="../media/image59.png"/><Relationship Id="rId4" Type="http://schemas.openxmlformats.org/officeDocument/2006/relationships/image" Target="../media/image48.png"/><Relationship Id="rId9" Type="http://schemas.openxmlformats.org/officeDocument/2006/relationships/image" Target="../media/image5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png"/><Relationship Id="rId3" Type="http://schemas.openxmlformats.org/officeDocument/2006/relationships/image" Target="../media/image62.png"/><Relationship Id="rId7" Type="http://schemas.openxmlformats.org/officeDocument/2006/relationships/image" Target="../media/image65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4.png"/><Relationship Id="rId7" Type="http://schemas.openxmlformats.org/officeDocument/2006/relationships/image" Target="../media/image71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0.png"/><Relationship Id="rId5" Type="http://schemas.openxmlformats.org/officeDocument/2006/relationships/image" Target="../media/image69.png"/><Relationship Id="rId4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>
            <a:extLst>
              <a:ext uri="{FF2B5EF4-FFF2-40B4-BE49-F238E27FC236}">
                <a16:creationId xmlns:a16="http://schemas.microsoft.com/office/drawing/2014/main" id="{FE1154D5-B84B-4122-9197-A25F521B8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2447" y="5279908"/>
            <a:ext cx="4822354" cy="115834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0007B6FF-3E3F-4738-9AA3-92C83B90F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902" y="1118214"/>
            <a:ext cx="7285351" cy="4273666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8589818" y="1834097"/>
            <a:ext cx="0" cy="64586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8600328" y="1543233"/>
            <a:ext cx="273265" cy="2908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623020" y="5951199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16050" y="5975263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428543" y="5959221"/>
            <a:ext cx="209550" cy="133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>
            <a:extLst>
              <a:ext uri="{FF2B5EF4-FFF2-40B4-BE49-F238E27FC236}">
                <a16:creationId xmlns:a16="http://schemas.microsoft.com/office/drawing/2014/main" id="{4EE7174A-6711-4A1E-A576-2E051B68D3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9018" y="1593101"/>
            <a:ext cx="1127858" cy="11278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D595BC-977F-4AA8-A232-01A7C20DB5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1223" y="1578092"/>
            <a:ext cx="1127858" cy="112785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4E2AA06-E5A9-4D89-848A-1D4C9D9BB6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1555" y="1571371"/>
            <a:ext cx="1127858" cy="112785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D2A29ED-EE6D-4AA8-BBC3-FE452CA4FB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97825" y="1566950"/>
            <a:ext cx="1127858" cy="112785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897C821-1E6A-4A7E-ADB1-FAA60E4939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9695" y="1571371"/>
            <a:ext cx="1127858" cy="112785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A2A2FA1-5226-4FF5-98A9-5FC657B9EB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25965" y="1560557"/>
            <a:ext cx="1127858" cy="112785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6C226FDA-25A2-476A-AADF-CD920BE24F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32235" y="1560557"/>
            <a:ext cx="1127858" cy="11278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5058A33E-4A16-4505-8693-FB65EFCF8E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5483" y="1543233"/>
            <a:ext cx="1127858" cy="112785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B1EBB141-BF85-44A1-8111-3F0FA00FAE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3083" y="1137144"/>
            <a:ext cx="2584928" cy="85961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FD1D1C99-E2C2-4EC2-8657-AAF5DDA4B1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2058" y="2593271"/>
            <a:ext cx="2591025" cy="859611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01B6600A-DAD1-4005-99B6-D79D363CD3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2058" y="3524605"/>
            <a:ext cx="2591025" cy="859611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589E274-7764-4B0A-BF06-E72E6D0323F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71704" y="5678807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14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ADE886D-0F11-4979-81D0-B63036625C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057" y="1130177"/>
            <a:ext cx="7504826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19" name="Picture 1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8589821" y="1285875"/>
            <a:ext cx="487490" cy="54822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8153400" y="1808814"/>
            <a:ext cx="436420" cy="360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1FE6041B-267A-418F-A0EA-62CC191F17E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6134" y="2247100"/>
            <a:ext cx="3036071" cy="150584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F8FC861-F668-4191-8C1F-FA81197766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9516" y="2481616"/>
            <a:ext cx="3273836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1F63385-64D5-4F6A-9622-894E140307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61040" y="3719207"/>
            <a:ext cx="2591025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15B72D7-486E-4CBD-B5E5-BA45BEFC943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49516" y="5009167"/>
            <a:ext cx="1140051" cy="85961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160C9D2-5F09-43CE-B3F5-AD93327067D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14715" y="5944369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6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>
            <a:extLst>
              <a:ext uri="{FF2B5EF4-FFF2-40B4-BE49-F238E27FC236}">
                <a16:creationId xmlns:a16="http://schemas.microsoft.com/office/drawing/2014/main" id="{4090DA75-71DD-44B7-8E9E-CC0D2580A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1653" y="2044161"/>
            <a:ext cx="2981202" cy="163996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219966A-B893-4118-B553-9FB6A7633F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938" y="1118519"/>
            <a:ext cx="7285351" cy="558442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2655BA-8D8F-46F6-9F4F-5C200CDB4F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0477" y="1719741"/>
            <a:ext cx="4267570" cy="1560711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18" y="1524000"/>
            <a:ext cx="526473" cy="3100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57369" y="1834095"/>
            <a:ext cx="342959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A655ACB8-3E05-42FB-85CA-956E075E01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920" y="2607303"/>
            <a:ext cx="627942" cy="51210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E0C6305-DE4A-4806-BB62-B27D50D1056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5013" y="2190955"/>
            <a:ext cx="627942" cy="512108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A2F17F10-4D93-4480-AC63-B27D97315E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01288" y="2196002"/>
            <a:ext cx="627942" cy="51210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24DFF66-3FF4-4BA3-A97F-36DB7C7554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0611" y="2191229"/>
            <a:ext cx="627942" cy="512108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6EBF6AE-19E8-41CF-B11B-F194C484B0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4261" y="2198689"/>
            <a:ext cx="627942" cy="512108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75601EF2-66C2-458C-A0AC-75FD3F116D9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5161" y="2643560"/>
            <a:ext cx="627942" cy="51210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85A2CC4B-E340-48E1-8335-D751747196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2065" y="2660838"/>
            <a:ext cx="627942" cy="51210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D79F80D3-ED37-45BD-83F2-147568871D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8969" y="2675294"/>
            <a:ext cx="627942" cy="5121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7A5EFE3E-BD9D-4DCB-9FC2-6595EAEC21D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37173" y="1587398"/>
            <a:ext cx="1615580" cy="85961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F4282CBF-9D9D-479A-9C32-0BDFED6864B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33355" y="3727201"/>
            <a:ext cx="1560711" cy="865707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A83B51DC-3C06-43B7-89F1-83CD988B67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226751" y="3794262"/>
            <a:ext cx="829128" cy="731583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00E79021-AECF-4C02-9AF6-B744AC06F4A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9830" y="3785986"/>
            <a:ext cx="829128" cy="731583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700C150A-EE85-4E09-8233-5FA1BC09E6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87112" y="3623499"/>
            <a:ext cx="1091279" cy="96934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21B517BB-F83E-46EC-9896-E9A1D2AC0E9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452852" y="3598299"/>
            <a:ext cx="1079086" cy="1085182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A84B419B-4B47-4F73-B177-1674BD2B642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02058" y="3568308"/>
            <a:ext cx="1152244" cy="106079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E496361C-E849-4A47-A27A-F69862B95D31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105453" y="3711084"/>
            <a:ext cx="2584928" cy="859611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C4D4A5DA-B0BF-4E0B-99E1-9EBD4AF8FA3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10685" y="4510937"/>
            <a:ext cx="3036071" cy="859611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7B50045C-8674-4EF7-8655-56DA84C9391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156005" y="5512461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03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0F0EC83-97D2-4504-8ED5-9D3F921A2C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774" y="1765603"/>
            <a:ext cx="4816257" cy="2017951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2A1A9C12-3F1E-4364-BB87-A23F5353AC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221" y="1201692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19" y="1834096"/>
            <a:ext cx="729735" cy="23023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8257369" y="1834095"/>
            <a:ext cx="342960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19D5E6CD-79CB-4B64-960D-905C45AE83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64" y="2349414"/>
            <a:ext cx="262151" cy="3170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8DEA132-29B3-422E-B342-A439BD0FE2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99364" y="3127220"/>
            <a:ext cx="262151" cy="3170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CE0EA62-DB7C-4A2D-9781-562F48BBF8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64827" y="2349583"/>
            <a:ext cx="262151" cy="31701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BA226DC-1536-4C53-B35F-B92389FCC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687" y="2353795"/>
            <a:ext cx="262151" cy="317019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B46E874-746B-461B-99E2-579587CEBA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84474" y="2785814"/>
            <a:ext cx="262151" cy="3170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A8CA72-1F2E-4C04-BE1E-13DCCF67FB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45565" y="2784770"/>
            <a:ext cx="262151" cy="31701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6A6C349-1904-433F-8498-10147EDC00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584" y="2778781"/>
            <a:ext cx="262151" cy="317019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972E29F-4A9C-4B1E-9FE9-0DF0F9AC259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688" y="3248941"/>
            <a:ext cx="262151" cy="3170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E3E3E5C-BCDF-4CD3-AD5E-A225BE6C7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24282" y="3264380"/>
            <a:ext cx="262151" cy="31701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983A9B2-7508-447B-B579-098D955EF6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67128" y="3248941"/>
            <a:ext cx="262151" cy="3170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D020C40-A9C2-48EB-92E3-CF7BB4D726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57583" y="2349583"/>
            <a:ext cx="262151" cy="317019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0D456BC-AB6A-4D27-941F-2285564B35A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0223" y="2407081"/>
            <a:ext cx="2981202" cy="163996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7D9BA9E-F43A-431A-95B2-42A4BEA506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7920" y="1204716"/>
            <a:ext cx="1518036" cy="859611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CDA7237-8645-4B86-A36A-1CABAC7D5C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35291" y="3617241"/>
            <a:ext cx="2584928" cy="85961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625C395E-57BA-4241-8CB5-64AC83B59A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64258" y="4594066"/>
            <a:ext cx="3036071" cy="859611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BF87A3B1-F9DE-4D3B-A047-88818BE8FFA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382400" y="5545263"/>
            <a:ext cx="258492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97B38EA-03D4-414D-801B-1633B93E8F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325" y="1771902"/>
            <a:ext cx="4816257" cy="193869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9DA740E0-0E2B-4DFF-9F4D-91B0D547C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070" y="1053608"/>
            <a:ext cx="728535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 flipV="1">
            <a:off x="8284482" y="1316182"/>
            <a:ext cx="305337" cy="51791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360217" cy="4103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1" name="Picture 10">
            <a:extLst>
              <a:ext uri="{FF2B5EF4-FFF2-40B4-BE49-F238E27FC236}">
                <a16:creationId xmlns:a16="http://schemas.microsoft.com/office/drawing/2014/main" id="{4607FBE3-39A0-4481-AC4B-73C2D9F201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4062" y="3174126"/>
            <a:ext cx="347502" cy="34750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09356B7-A159-4EF2-9AD9-1E0EFDC6FD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89626" y="3161878"/>
            <a:ext cx="347502" cy="34750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A4067C2-6DFD-4401-842A-1A79B24FBA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91995" y="3161878"/>
            <a:ext cx="347502" cy="34750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DDDAC1C-FC35-4F89-838A-B0A8F6DEC8D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32835" y="3161878"/>
            <a:ext cx="347502" cy="347502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1A904FB2-B173-496D-8F9D-01B47F781A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3641" y="3161878"/>
            <a:ext cx="347502" cy="3475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85C4EE9-9853-4542-966A-3500D3AA3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2187" y="2707225"/>
            <a:ext cx="347502" cy="34750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400FE00-3838-4F76-B8FC-A19631EA49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58280" y="2723589"/>
            <a:ext cx="347502" cy="34750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FCC63BE-C12E-4C30-B83B-83B93B7AA65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53755" y="2718178"/>
            <a:ext cx="347502" cy="34750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3925D225-D00F-49B7-A834-E7389D75D1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0947" y="2251138"/>
            <a:ext cx="347502" cy="34750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81F956BC-7601-447E-82AE-923312A44E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60077" y="2256926"/>
            <a:ext cx="347502" cy="347502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2307A38-EDCB-4571-8E0E-CC75BE16CC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66943" y="2262261"/>
            <a:ext cx="347502" cy="34750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4DAF7B3-08F3-454C-BBE9-6AE8BA5BB8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5419" y="2245182"/>
            <a:ext cx="347502" cy="3475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F5EB08B9-7B87-440E-B113-A0CAEC3F4C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3641" y="2251277"/>
            <a:ext cx="347502" cy="34750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8C7E472B-3C0D-41E3-98FD-CD51FD3125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60605" y="2241076"/>
            <a:ext cx="176799" cy="347502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6AA76305-6859-40F0-A788-FF5C8DADD75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48170" y="1913314"/>
            <a:ext cx="816935" cy="859611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953F1DC7-6160-427B-93A7-673FE8ADC24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92724" y="2481073"/>
            <a:ext cx="3170195" cy="1353429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5B0B5E3B-31C6-4EBE-9217-EDB9AFB06C4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24698" y="3495580"/>
            <a:ext cx="2584928" cy="859611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DA520B35-6DCB-4FF8-BC20-837B399AA2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83417" y="4471297"/>
            <a:ext cx="3042168" cy="859611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6621C663-ACE3-455C-A084-23491060283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291995" y="5434276"/>
            <a:ext cx="2591025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55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BA84B2-CF74-431A-9FD4-6393114B3A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339" y="1156409"/>
            <a:ext cx="7334124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5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5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8589820" y="1106905"/>
            <a:ext cx="233338" cy="7271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589819" y="1844846"/>
            <a:ext cx="0" cy="53997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D5C4A19E-0E90-457C-8E46-F428257369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7793" y="1802357"/>
            <a:ext cx="2639797" cy="1749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F5FF0C4-0825-4007-A765-060F5448B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1366" y="1561408"/>
            <a:ext cx="432854" cy="1749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5FF950-D861-422D-B766-01D215B0133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09046" y="2216597"/>
            <a:ext cx="2584928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FB1E42F-6B74-4820-803D-1F12EB0737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94307" y="3613423"/>
            <a:ext cx="2591025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4A9E12-C9A0-4B6C-A1A0-5E25144C6B7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5028" y="4573745"/>
            <a:ext cx="3042168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FBA05E8-420A-4D90-8F32-75741672098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29786" y="5540765"/>
            <a:ext cx="3255546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657C26E-A3C4-4C41-8CF2-21CAC3D5E7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17851" y="3429000"/>
            <a:ext cx="1749704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37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FFB077-8ECB-4625-B85A-9E5CD2C5FF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7361" y="1747346"/>
            <a:ext cx="2639797" cy="174970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D0BD37AC-B64B-4DF7-83C4-E102EC4799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734" y="1053608"/>
            <a:ext cx="7480440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1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1" y="1834098"/>
            <a:ext cx="700129" cy="23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589819" y="1428206"/>
            <a:ext cx="345175" cy="4166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9E51A80A-2894-4896-88A9-54DF1AA69D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60934" y="1630563"/>
            <a:ext cx="432854" cy="1749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A70445B-CD8D-480B-A7A2-D3716E8A2C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7905" y="3397406"/>
            <a:ext cx="1749704" cy="43285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001C4EB-9B99-4321-BCFF-1A9B80FA91F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75763" y="2187943"/>
            <a:ext cx="2615411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4817481-538C-4521-9F50-882CC00F0B9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0039" y="3469526"/>
            <a:ext cx="2591025" cy="85961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0E1918A-61B2-4162-B885-640B36E885A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86525" y="4471128"/>
            <a:ext cx="3042168" cy="85961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2FAE4FD-A213-45F3-B7A5-373D5DEAE14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34743" y="5429794"/>
            <a:ext cx="525520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173EF16-8128-4056-B851-BB478C81E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00" y="1134056"/>
            <a:ext cx="9352075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2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H="1">
            <a:off x="7891099" y="1834098"/>
            <a:ext cx="698722" cy="23324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452237" y="1319917"/>
            <a:ext cx="137582" cy="5249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F85753EB-6BED-4C53-83A5-30BCADF69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4011" y="1834098"/>
            <a:ext cx="2639797" cy="17497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F702DD-A484-4A12-A2DA-AD2CF2B8B1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3619" y="1616888"/>
            <a:ext cx="432854" cy="174970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72FAC5F-8821-4900-A88F-FE6F91AC48F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58124" y="3414889"/>
            <a:ext cx="1749704" cy="432854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082C11A-91F8-4C52-A5BE-2171C010A3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44836" y="2139583"/>
            <a:ext cx="2584928" cy="85961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D87EE20-B2D9-406C-8900-E9C7DD12B4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41756" y="4177172"/>
            <a:ext cx="469433" cy="44504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1CD72E95-597C-4E43-B9E7-51AC941912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21083" y="3651523"/>
            <a:ext cx="469433" cy="4450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F61AC29-25A7-4542-87FA-0EEBDCA0AA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74084" y="3838957"/>
            <a:ext cx="3042168" cy="859611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C2DB33DD-0E16-4045-AF26-C8A506AA81D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42991" y="4995755"/>
            <a:ext cx="2584928" cy="85961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C6A162A6-60E3-45A0-8E50-42EDA800433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544596" y="5998389"/>
            <a:ext cx="525520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42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8DB063B2-0F76-49A7-BA5B-68BED8F3C6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824" y="3601356"/>
            <a:ext cx="3042168" cy="85961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E1DD7A-0027-4838-AAF9-DC6715FC4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591" y="1172277"/>
            <a:ext cx="7145131" cy="5584420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3</a:t>
            </a:r>
          </a:p>
        </p:txBody>
      </p:sp>
      <p:pic>
        <p:nvPicPr>
          <p:cNvPr id="5" name="Picture 4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>
            <a:off x="8589821" y="1834098"/>
            <a:ext cx="349463" cy="56790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8589819" y="1319917"/>
            <a:ext cx="117453" cy="5249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692454" y="3897812"/>
            <a:ext cx="328725" cy="133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205663" y="3907124"/>
            <a:ext cx="328725" cy="13335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98179F0-5643-4E84-BBDD-702DDC772B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417" y="1900484"/>
            <a:ext cx="6084335" cy="159729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37F56E-EE02-48FA-B7D3-B75128B036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14974" y="2627976"/>
            <a:ext cx="3273836" cy="85961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94E73F8-45AC-440B-91A8-78BAA424D5A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05663" y="4574736"/>
            <a:ext cx="2584928" cy="85961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EC62B57-2554-4838-9A8F-7D69DF9BC99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80262" y="5548116"/>
            <a:ext cx="1146147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91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9847EF-2921-4695-B92C-002DB66CD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98" y="1030547"/>
            <a:ext cx="7608467" cy="6078239"/>
          </a:xfrm>
          <a:prstGeom prst="rect">
            <a:avLst/>
          </a:prstGeom>
        </p:spPr>
      </p:pic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67D0239A-28EC-D747-9C6C-513181825690}"/>
              </a:ext>
            </a:extLst>
          </p:cNvPr>
          <p:cNvSpPr txBox="1">
            <a:spLocks/>
          </p:cNvSpPr>
          <p:nvPr/>
        </p:nvSpPr>
        <p:spPr>
          <a:xfrm>
            <a:off x="6042991" y="219972"/>
            <a:ext cx="3627784" cy="4347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i="0" kern="1200" baseline="0" smtClean="0">
                <a:solidFill>
                  <a:schemeClr val="bg1"/>
                </a:solidFill>
                <a:effectLst/>
                <a:latin typeface="Bariol" panose="02000506040000020003" pitchFamily="2" charset="0"/>
                <a:ea typeface="+mj-ea"/>
                <a:cs typeface="+mj-cs"/>
              </a:defRPr>
            </a:lvl1pPr>
          </a:lstStyle>
          <a:p>
            <a:r>
              <a:rPr lang="en-GB" dirty="0">
                <a:latin typeface="+mn-lt"/>
              </a:rPr>
              <a:t>Year 3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Week 6</a:t>
            </a:r>
            <a:r>
              <a:rPr lang="en-GB" dirty="0">
                <a:solidFill>
                  <a:srgbClr val="1C3A63"/>
                </a:solidFill>
                <a:latin typeface="+mn-lt"/>
              </a:rPr>
              <a:t> | </a:t>
            </a:r>
            <a:r>
              <a:rPr lang="en-GB" dirty="0">
                <a:latin typeface="+mn-lt"/>
              </a:rPr>
              <a:t>Day 4</a:t>
            </a:r>
          </a:p>
        </p:txBody>
      </p:sp>
      <p:pic>
        <p:nvPicPr>
          <p:cNvPr id="19" name="Picture 18" descr="A clock that is on a white surface&#10;&#10;Description automatically generated">
            <a:extLst>
              <a:ext uri="{FF2B5EF4-FFF2-40B4-BE49-F238E27FC236}">
                <a16:creationId xmlns:a16="http://schemas.microsoft.com/office/drawing/2014/main" id="{186AE61F-A7FB-DF4C-9C1E-4BD058E0A9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6938" y="813676"/>
            <a:ext cx="2066159" cy="2066159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 flipV="1">
            <a:off x="8589821" y="1676400"/>
            <a:ext cx="697054" cy="15769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8153400" y="1844847"/>
            <a:ext cx="436419" cy="17445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3582A60B-8DFE-43E5-9A05-DCFAB40538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1883" y="1747326"/>
            <a:ext cx="6078239" cy="15911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2C8F93-1562-4333-A8DB-AFC4058D41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52901" y="2875050"/>
            <a:ext cx="3273836" cy="8596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AF4CDF-6B30-4DF5-8FCD-87114F6665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6938" y="4385454"/>
            <a:ext cx="2591025" cy="85961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57F9C5-E169-429E-9DBB-A938D8DC597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02940" y="5009867"/>
            <a:ext cx="1140051" cy="85961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3BC3E8E-C615-4508-BD3A-A1D28C7BB6E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29441" y="5898013"/>
            <a:ext cx="3042168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68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78F974BB55646ABEAD4523BF014B1" ma:contentTypeVersion="5" ma:contentTypeDescription="Create a new document." ma:contentTypeScope="" ma:versionID="8cf37f3212e4b8fcf61999cb68f8ee09">
  <xsd:schema xmlns:xsd="http://www.w3.org/2001/XMLSchema" xmlns:xs="http://www.w3.org/2001/XMLSchema" xmlns:p="http://schemas.microsoft.com/office/2006/metadata/properties" xmlns:ns2="4921e149-a19a-41e8-bd6b-88f26a43303e" targetNamespace="http://schemas.microsoft.com/office/2006/metadata/properties" ma:root="true" ma:fieldsID="1bcd643c51a65dc9ef3ee389ce08abcf" ns2:_="">
    <xsd:import namespace="4921e149-a19a-41e8-bd6b-88f26a433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21e149-a19a-41e8-bd6b-88f26a4330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922F6F-0153-4AAB-B25A-FBF232BD57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921e149-a19a-41e8-bd6b-88f26a433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F45970-7201-45B8-9979-B9E48E7DE6C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3F8608-6C04-4307-9F76-FF535CA12CED}">
  <ds:schemaRefs>
    <ds:schemaRef ds:uri="http://schemas.microsoft.com/office/2006/documentManagement/type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4921e149-a19a-41e8-bd6b-88f26a43303e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385</TotalTime>
  <Words>80</Words>
  <Application>Microsoft Office PowerPoint</Application>
  <PresentationFormat>A4 Paper (210x297 mm)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Bariol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Cooper</dc:creator>
  <cp:lastModifiedBy>Ms Lancaster</cp:lastModifiedBy>
  <cp:revision>46</cp:revision>
  <dcterms:created xsi:type="dcterms:W3CDTF">2019-10-15T10:24:11Z</dcterms:created>
  <dcterms:modified xsi:type="dcterms:W3CDTF">2020-07-09T10:46:45Z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0x0101006D078F974BB55646ABEAD4523BF014B1</vt:lpwstr>
  </property>
</Properties>
</file>